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71" r:id="rId7"/>
    <p:sldId id="261" r:id="rId8"/>
    <p:sldId id="272" r:id="rId9"/>
    <p:sldId id="273" r:id="rId10"/>
    <p:sldId id="263" r:id="rId11"/>
    <p:sldId id="265" r:id="rId12"/>
    <p:sldId id="266" r:id="rId13"/>
    <p:sldId id="267" r:id="rId14"/>
    <p:sldId id="264" r:id="rId15"/>
    <p:sldId id="286" r:id="rId16"/>
    <p:sldId id="268" r:id="rId17"/>
    <p:sldId id="269" r:id="rId18"/>
    <p:sldId id="287" r:id="rId19"/>
    <p:sldId id="288" r:id="rId20"/>
    <p:sldId id="274" r:id="rId21"/>
    <p:sldId id="289" r:id="rId22"/>
    <p:sldId id="270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4" r:id="rId32"/>
    <p:sldId id="283" r:id="rId33"/>
    <p:sldId id="285" r:id="rId34"/>
    <p:sldId id="290" r:id="rId35"/>
    <p:sldId id="291" r:id="rId36"/>
    <p:sldId id="29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62" autoAdjust="0"/>
    <p:restoredTop sz="94660"/>
  </p:normalViewPr>
  <p:slideViewPr>
    <p:cSldViewPr snapToGrid="0">
      <p:cViewPr>
        <p:scale>
          <a:sx n="66" d="100"/>
          <a:sy n="66" d="100"/>
        </p:scale>
        <p:origin x="107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296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9872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847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964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4330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626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9440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6953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453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5505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4307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33575-A879-443D-A111-E5F6E536DA8D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DE163-28FD-4A25-ACB3-6DE3AD841D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262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514" r="12072" b="24454"/>
          <a:stretch/>
        </p:blipFill>
        <p:spPr>
          <a:xfrm>
            <a:off x="359682" y="1553029"/>
            <a:ext cx="11440432" cy="519611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6377" y="14517"/>
            <a:ext cx="11482137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When we develop with web application , it is usual thing to use same template to display header or some other component which is required to appear same. 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This time Template is very useful.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1566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308" r="20550" b="23859"/>
          <a:stretch/>
        </p:blipFill>
        <p:spPr>
          <a:xfrm>
            <a:off x="562883" y="1248228"/>
            <a:ext cx="10337346" cy="518160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60763" y="214418"/>
            <a:ext cx="9639465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Adding New Item: Checking our code using 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Console.log() at post home route.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04397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308" r="18877" b="24057"/>
          <a:stretch/>
        </p:blipFill>
        <p:spPr>
          <a:xfrm>
            <a:off x="359682" y="1103084"/>
            <a:ext cx="10555061" cy="516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508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589" r="72199" b="54612"/>
          <a:stretch/>
        </p:blipFill>
        <p:spPr>
          <a:xfrm>
            <a:off x="795110" y="2481943"/>
            <a:ext cx="10720943" cy="34253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73981" y="551546"/>
            <a:ext cx="10363200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When we log our 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Work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, inside home post route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, 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Then 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we can see </a:t>
            </a:r>
          </a:p>
          <a:p>
            <a:pPr algn="just"/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 values of each object.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8189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331200" y="1320803"/>
            <a:ext cx="2815772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 a value field at  button element.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09600" y="275772"/>
            <a:ext cx="6313714" cy="6342944"/>
            <a:chOff x="609600" y="275772"/>
            <a:chExt cx="6313714" cy="634294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l="20773" t="3125" r="25013"/>
            <a:stretch/>
          </p:blipFill>
          <p:spPr>
            <a:xfrm>
              <a:off x="609600" y="275772"/>
              <a:ext cx="6313714" cy="6342944"/>
            </a:xfrm>
            <a:prstGeom prst="rect">
              <a:avLst/>
            </a:prstGeom>
          </p:spPr>
        </p:pic>
        <p:sp>
          <p:nvSpPr>
            <p:cNvPr id="2" name="Left Arrow 1"/>
            <p:cNvSpPr/>
            <p:nvPr/>
          </p:nvSpPr>
          <p:spPr>
            <a:xfrm rot="1480792">
              <a:off x="4756058" y="5118717"/>
              <a:ext cx="1227967" cy="383889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42264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61283" y="493489"/>
            <a:ext cx="10438946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 one more item name at work route get, then it will be listed at </a:t>
            </a:r>
          </a:p>
          <a:p>
            <a:pPr algn="just"/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Home route get.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109" r="26462" b="43700"/>
          <a:stretch/>
        </p:blipFill>
        <p:spPr>
          <a:xfrm>
            <a:off x="577396" y="1741714"/>
            <a:ext cx="9568089" cy="374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151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308" r="24120" b="25825"/>
          <a:stretch/>
        </p:blipFill>
        <p:spPr>
          <a:xfrm>
            <a:off x="1259568" y="1541667"/>
            <a:ext cx="8726261" cy="445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344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117" r="72534" b="50446"/>
          <a:stretch/>
        </p:blipFill>
        <p:spPr>
          <a:xfrm>
            <a:off x="1012825" y="1944913"/>
            <a:ext cx="10270009" cy="429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37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125" r="24677" b="1835"/>
          <a:stretch/>
        </p:blipFill>
        <p:spPr>
          <a:xfrm>
            <a:off x="214539" y="232230"/>
            <a:ext cx="7927975" cy="612862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331200" y="1320803"/>
            <a:ext cx="2815772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 a value field at  button 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element, to display dynamically.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4" name="Left Arrow 3"/>
          <p:cNvSpPr/>
          <p:nvPr/>
        </p:nvSpPr>
        <p:spPr>
          <a:xfrm rot="1480792">
            <a:off x="6192973" y="5017117"/>
            <a:ext cx="1227967" cy="38388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7727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61283" y="493489"/>
            <a:ext cx="10438946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 one more item name at work route get, then it will be listed at </a:t>
            </a:r>
          </a:p>
          <a:p>
            <a:pPr algn="just"/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Home route get.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109" r="26462" b="43700"/>
          <a:stretch/>
        </p:blipFill>
        <p:spPr>
          <a:xfrm>
            <a:off x="577396" y="1741714"/>
            <a:ext cx="9568089" cy="374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917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308" r="24120" b="7193"/>
          <a:stretch/>
        </p:blipFill>
        <p:spPr>
          <a:xfrm>
            <a:off x="1186996" y="932067"/>
            <a:ext cx="8726261" cy="565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20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09749" y="1741718"/>
            <a:ext cx="8738938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our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todolist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v1 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application, we will get different title when we open each day.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sz="32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Let we modify our existing </a:t>
            </a:r>
            <a:r>
              <a:rPr lang="en-US" sz="32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todolist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v1 application, and start using template to design our page titles.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9795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117" r="72199" b="57986"/>
          <a:stretch/>
        </p:blipFill>
        <p:spPr>
          <a:xfrm>
            <a:off x="1041853" y="2496456"/>
            <a:ext cx="9849988" cy="256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70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2926" r="30590" b="1041"/>
          <a:stretch/>
        </p:blipFill>
        <p:spPr>
          <a:xfrm>
            <a:off x="316139" y="193581"/>
            <a:ext cx="8334375" cy="648298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853714" y="1059546"/>
            <a:ext cx="2815772" cy="44012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Do change our</a:t>
            </a:r>
          </a:p>
          <a:p>
            <a:pPr algn="just"/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post method – like adding logic.</a:t>
            </a:r>
          </a:p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If we add item in work route then items to be added at work itself. And the same logic at home route.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54154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910" r="23896" b="37351"/>
          <a:stretch/>
        </p:blipFill>
        <p:spPr>
          <a:xfrm>
            <a:off x="577396" y="1669143"/>
            <a:ext cx="10480378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052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911" r="21666" b="23065"/>
          <a:stretch/>
        </p:blipFill>
        <p:spPr>
          <a:xfrm>
            <a:off x="533853" y="1103086"/>
            <a:ext cx="10192204" cy="526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67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43428" y="1190174"/>
            <a:ext cx="95504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case, if we want to create separate web pages like about.html or contact.html then ?</a:t>
            </a:r>
          </a:p>
          <a:p>
            <a:pPr algn="just"/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Here design and contents are totally different.</a:t>
            </a:r>
          </a:p>
          <a:p>
            <a:pPr algn="just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EJS provides layout concept to solve this kind of problems.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870289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109" r="13299" b="13542"/>
          <a:stretch/>
        </p:blipFill>
        <p:spPr>
          <a:xfrm>
            <a:off x="983796" y="1032642"/>
            <a:ext cx="10148661" cy="535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94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26" r="79338" b="52431"/>
          <a:stretch/>
        </p:blipFill>
        <p:spPr>
          <a:xfrm>
            <a:off x="1767568" y="508001"/>
            <a:ext cx="4720318" cy="573414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331200" y="1320803"/>
            <a:ext cx="2815772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Create header.html</a:t>
            </a:r>
          </a:p>
          <a:p>
            <a:pPr algn="just"/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Footer.html files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142073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530" r="25124" b="41319"/>
          <a:stretch/>
        </p:blipFill>
        <p:spPr>
          <a:xfrm>
            <a:off x="838653" y="1582057"/>
            <a:ext cx="9742261" cy="410754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01371" y="246745"/>
            <a:ext cx="669108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Remove header &amp; footer parts at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list.ejs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file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0433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125" r="12519" b="52232"/>
          <a:stretch/>
        </p:blipFill>
        <p:spPr>
          <a:xfrm>
            <a:off x="998311" y="1901372"/>
            <a:ext cx="10016488" cy="287382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1142" y="551545"/>
            <a:ext cx="522514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Adding content to footer.html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23765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331" r="23562" b="54415"/>
          <a:stretch/>
        </p:blipFill>
        <p:spPr>
          <a:xfrm>
            <a:off x="925739" y="2104570"/>
            <a:ext cx="9945461" cy="316411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701142" y="551545"/>
            <a:ext cx="522514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Adding content to header.html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99402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46744" y="322234"/>
            <a:ext cx="9114970" cy="6397879"/>
            <a:chOff x="246744" y="322234"/>
            <a:chExt cx="9114970" cy="639787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-87" t="2926" r="24120" b="2232"/>
            <a:stretch/>
          </p:blipFill>
          <p:spPr>
            <a:xfrm>
              <a:off x="246744" y="322234"/>
              <a:ext cx="9114970" cy="6397879"/>
            </a:xfrm>
            <a:prstGeom prst="rect">
              <a:avLst/>
            </a:prstGeom>
          </p:spPr>
        </p:pic>
        <p:sp>
          <p:nvSpPr>
            <p:cNvPr id="3" name="Left Arrow 2"/>
            <p:cNvSpPr/>
            <p:nvPr/>
          </p:nvSpPr>
          <p:spPr>
            <a:xfrm>
              <a:off x="5558972" y="2481943"/>
              <a:ext cx="1944914" cy="464457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Rectangle 4"/>
          <p:cNvSpPr/>
          <p:nvPr/>
        </p:nvSpPr>
        <p:spPr>
          <a:xfrm>
            <a:off x="9534550" y="1219204"/>
            <a:ext cx="2381679" cy="18158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Change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kindofDay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</a:p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into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listTitle</a:t>
            </a:r>
            <a:endParaRPr lang="en-US" sz="28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just"/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at </a:t>
            </a:r>
            <a:r>
              <a:rPr lang="en-US" sz="28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list.ejs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1552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26" r="23116" b="33581"/>
          <a:stretch/>
        </p:blipFill>
        <p:spPr>
          <a:xfrm>
            <a:off x="1274082" y="1814286"/>
            <a:ext cx="10003518" cy="46445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38513" y="478973"/>
            <a:ext cx="8694058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Adding header &amp; footer using special ejs tag &lt;%-   -%&gt; at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list.ejs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048694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26" r="29251" b="51240"/>
          <a:stretch/>
        </p:blipFill>
        <p:spPr>
          <a:xfrm>
            <a:off x="737054" y="1741715"/>
            <a:ext cx="9205232" cy="3352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701143" y="551545"/>
            <a:ext cx="339634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Create about.html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863707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0104" t="68403" r="30255"/>
          <a:stretch/>
        </p:blipFill>
        <p:spPr>
          <a:xfrm>
            <a:off x="740227" y="1857827"/>
            <a:ext cx="10504519" cy="375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3388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309" r="45984" b="74850"/>
          <a:stretch/>
        </p:blipFill>
        <p:spPr>
          <a:xfrm>
            <a:off x="751568" y="1828799"/>
            <a:ext cx="9558192" cy="197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662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26" b="50843"/>
          <a:stretch/>
        </p:blipFill>
        <p:spPr>
          <a:xfrm>
            <a:off x="156482" y="1444907"/>
            <a:ext cx="11919404" cy="30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6823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910" r="29921" b="62947"/>
          <a:stretch/>
        </p:blipFill>
        <p:spPr>
          <a:xfrm>
            <a:off x="606425" y="1756228"/>
            <a:ext cx="10862976" cy="280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265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48228" y="1930402"/>
            <a:ext cx="1000034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We can use layout concept to include any file (styles/</a:t>
            </a:r>
            <a:r>
              <a:rPr lang="en-US" sz="36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js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/html) into our existing web page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30247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70995" y="798287"/>
            <a:ext cx="9277804" cy="5220882"/>
            <a:chOff x="1419224" y="1451429"/>
            <a:chExt cx="9277804" cy="522088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t="2926" r="37952" b="34970"/>
            <a:stretch/>
          </p:blipFill>
          <p:spPr>
            <a:xfrm>
              <a:off x="1419224" y="1451429"/>
              <a:ext cx="9277804" cy="5220882"/>
            </a:xfrm>
            <a:prstGeom prst="rect">
              <a:avLst/>
            </a:prstGeom>
          </p:spPr>
        </p:pic>
        <p:sp>
          <p:nvSpPr>
            <p:cNvPr id="5" name="Left Arrow 4"/>
            <p:cNvSpPr/>
            <p:nvPr/>
          </p:nvSpPr>
          <p:spPr>
            <a:xfrm rot="728157">
              <a:off x="7707087" y="6136272"/>
              <a:ext cx="1509486" cy="38163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7" name="Rectangle 6"/>
          <p:cNvSpPr/>
          <p:nvPr/>
        </p:nvSpPr>
        <p:spPr>
          <a:xfrm>
            <a:off x="9534550" y="1219204"/>
            <a:ext cx="2381679" cy="18158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Change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kindofDay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</a:p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into </a:t>
            </a:r>
            <a:r>
              <a:rPr lang="en-US" sz="28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listTitle</a:t>
            </a:r>
            <a:endParaRPr lang="en-US" sz="28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just"/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at app.js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324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62883" y="2931886"/>
            <a:ext cx="10896844" cy="2162628"/>
            <a:chOff x="562883" y="2931886"/>
            <a:chExt cx="10896844" cy="216262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t="2530" r="38733" b="75843"/>
            <a:stretch/>
          </p:blipFill>
          <p:spPr>
            <a:xfrm>
              <a:off x="562883" y="2931886"/>
              <a:ext cx="10896844" cy="2162628"/>
            </a:xfrm>
            <a:prstGeom prst="rect">
              <a:avLst/>
            </a:prstGeom>
          </p:spPr>
        </p:pic>
        <p:sp>
          <p:nvSpPr>
            <p:cNvPr id="3" name="Left Arrow 2"/>
            <p:cNvSpPr/>
            <p:nvPr/>
          </p:nvSpPr>
          <p:spPr>
            <a:xfrm>
              <a:off x="7329714" y="4122057"/>
              <a:ext cx="1944914" cy="464457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Rectangle 4"/>
          <p:cNvSpPr/>
          <p:nvPr/>
        </p:nvSpPr>
        <p:spPr>
          <a:xfrm>
            <a:off x="2814436" y="1669146"/>
            <a:ext cx="586510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Declare one array to store work items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089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0550" r="30813"/>
          <a:stretch/>
        </p:blipFill>
        <p:spPr>
          <a:xfrm>
            <a:off x="899886" y="320412"/>
            <a:ext cx="7112000" cy="625818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451272" y="1350491"/>
            <a:ext cx="2306453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Use an array inside work get route 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5388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9339" y="261261"/>
            <a:ext cx="11193689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the following output, if we add any new item, it is displaying at </a:t>
            </a:r>
          </a:p>
          <a:p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default route or home route page.</a:t>
            </a:r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5506" r="22335" b="30804"/>
          <a:stretch/>
        </p:blipFill>
        <p:spPr>
          <a:xfrm>
            <a:off x="519338" y="1640113"/>
            <a:ext cx="11077575" cy="510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61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109" r="17538" b="21875"/>
          <a:stretch/>
        </p:blipFill>
        <p:spPr>
          <a:xfrm>
            <a:off x="490309" y="1103085"/>
            <a:ext cx="11164661" cy="55580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41599" y="148978"/>
            <a:ext cx="9197456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Output : Write essay is added at “get work route” – But it is added in the home route list 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8611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728" r="31371" b="4613"/>
          <a:stretch/>
        </p:blipFill>
        <p:spPr>
          <a:xfrm>
            <a:off x="403225" y="696685"/>
            <a:ext cx="7347404" cy="557726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938654" y="1530600"/>
            <a:ext cx="3906982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Checking our code using</a:t>
            </a:r>
          </a:p>
          <a:p>
            <a:pPr algn="just"/>
            <a:r>
              <a:rPr lang="en-US" sz="2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Console.log() at post home route.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55883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371</Words>
  <Application>Microsoft Office PowerPoint</Application>
  <PresentationFormat>Widescreen</PresentationFormat>
  <Paragraphs>40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Purusothaman</dc:creator>
  <cp:lastModifiedBy>my pc</cp:lastModifiedBy>
  <cp:revision>49</cp:revision>
  <dcterms:created xsi:type="dcterms:W3CDTF">2023-03-08T04:18:41Z</dcterms:created>
  <dcterms:modified xsi:type="dcterms:W3CDTF">2023-03-10T01:49:50Z</dcterms:modified>
</cp:coreProperties>
</file>

<file path=docProps/thumbnail.jpeg>
</file>